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E32B17-19E5-42B8-9F5A-A64F784771A0}" v="38" dt="2023-10-01T10:20:22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r Bilalovic" userId="68f46c29e0e2b969" providerId="LiveId" clId="{78E32B17-19E5-42B8-9F5A-A64F784771A0}"/>
    <pc:docChg chg="custSel addSld modSld">
      <pc:chgData name="Damir Bilalovic" userId="68f46c29e0e2b969" providerId="LiveId" clId="{78E32B17-19E5-42B8-9F5A-A64F784771A0}" dt="2023-10-01T10:20:22.938" v="84" actId="931"/>
      <pc:docMkLst>
        <pc:docMk/>
      </pc:docMkLst>
      <pc:sldChg chg="addSp delSp modSp mod">
        <pc:chgData name="Damir Bilalovic" userId="68f46c29e0e2b969" providerId="LiveId" clId="{78E32B17-19E5-42B8-9F5A-A64F784771A0}" dt="2023-10-01T10:17:29.397" v="66" actId="931"/>
        <pc:sldMkLst>
          <pc:docMk/>
          <pc:sldMk cId="161478150" sldId="256"/>
        </pc:sldMkLst>
        <pc:picChg chg="add del mod">
          <ac:chgData name="Damir Bilalovic" userId="68f46c29e0e2b969" providerId="LiveId" clId="{78E32B17-19E5-42B8-9F5A-A64F784771A0}" dt="2023-10-01T10:16:55.464" v="47" actId="478"/>
          <ac:picMkLst>
            <pc:docMk/>
            <pc:sldMk cId="161478150" sldId="256"/>
            <ac:picMk id="3" creationId="{7CBD3951-322D-629F-4098-DD8A63C3E0F9}"/>
          </ac:picMkLst>
        </pc:picChg>
        <pc:picChg chg="del">
          <ac:chgData name="Damir Bilalovic" userId="68f46c29e0e2b969" providerId="LiveId" clId="{78E32B17-19E5-42B8-9F5A-A64F784771A0}" dt="2023-10-01T09:46:07.959" v="2" actId="478"/>
          <ac:picMkLst>
            <pc:docMk/>
            <pc:sldMk cId="161478150" sldId="256"/>
            <ac:picMk id="5" creationId="{23331DEE-3A0E-8280-8A1E-3E258B67EB74}"/>
          </ac:picMkLst>
        </pc:picChg>
        <pc:picChg chg="add mod">
          <ac:chgData name="Damir Bilalovic" userId="68f46c29e0e2b969" providerId="LiveId" clId="{78E32B17-19E5-42B8-9F5A-A64F784771A0}" dt="2023-10-01T10:17:29.397" v="66" actId="931"/>
          <ac:picMkLst>
            <pc:docMk/>
            <pc:sldMk cId="161478150" sldId="256"/>
            <ac:picMk id="6" creationId="{A4439A97-A7F2-F1E0-31AA-5FAC6BE32359}"/>
          </ac:picMkLst>
        </pc:picChg>
      </pc:sldChg>
      <pc:sldChg chg="addSp delSp modSp mod">
        <pc:chgData name="Damir Bilalovic" userId="68f46c29e0e2b969" providerId="LiveId" clId="{78E32B17-19E5-42B8-9F5A-A64F784771A0}" dt="2023-10-01T10:17:55.773" v="69" actId="931"/>
        <pc:sldMkLst>
          <pc:docMk/>
          <pc:sldMk cId="2991725410" sldId="257"/>
        </pc:sldMkLst>
        <pc:picChg chg="add del mod">
          <ac:chgData name="Damir Bilalovic" userId="68f46c29e0e2b969" providerId="LiveId" clId="{78E32B17-19E5-42B8-9F5A-A64F784771A0}" dt="2023-10-01T10:16:59.642" v="50" actId="478"/>
          <ac:picMkLst>
            <pc:docMk/>
            <pc:sldMk cId="2991725410" sldId="257"/>
            <ac:picMk id="3" creationId="{223B5F58-356B-3DB2-8D00-2672523F0725}"/>
          </ac:picMkLst>
        </pc:picChg>
        <pc:picChg chg="del mod">
          <ac:chgData name="Damir Bilalovic" userId="68f46c29e0e2b969" providerId="LiveId" clId="{78E32B17-19E5-42B8-9F5A-A64F784771A0}" dt="2023-10-01T09:46:18.002" v="7" actId="478"/>
          <ac:picMkLst>
            <pc:docMk/>
            <pc:sldMk cId="2991725410" sldId="257"/>
            <ac:picMk id="5" creationId="{B4E44009-39BF-9D65-ACCB-DF2D9F8F9371}"/>
          </ac:picMkLst>
        </pc:picChg>
        <pc:picChg chg="add mod">
          <ac:chgData name="Damir Bilalovic" userId="68f46c29e0e2b969" providerId="LiveId" clId="{78E32B17-19E5-42B8-9F5A-A64F784771A0}" dt="2023-10-01T10:17:55.773" v="69" actId="931"/>
          <ac:picMkLst>
            <pc:docMk/>
            <pc:sldMk cId="2991725410" sldId="257"/>
            <ac:picMk id="6" creationId="{4688288E-00ED-51A4-5CAB-B6EE8DF315F8}"/>
          </ac:picMkLst>
        </pc:picChg>
      </pc:sldChg>
      <pc:sldChg chg="addSp delSp modSp mod">
        <pc:chgData name="Damir Bilalovic" userId="68f46c29e0e2b969" providerId="LiveId" clId="{78E32B17-19E5-42B8-9F5A-A64F784771A0}" dt="2023-10-01T10:18:09.235" v="70" actId="931"/>
        <pc:sldMkLst>
          <pc:docMk/>
          <pc:sldMk cId="3775506403" sldId="258"/>
        </pc:sldMkLst>
        <pc:picChg chg="del">
          <ac:chgData name="Damir Bilalovic" userId="68f46c29e0e2b969" providerId="LiveId" clId="{78E32B17-19E5-42B8-9F5A-A64F784771A0}" dt="2023-10-01T09:46:20.559" v="8" actId="478"/>
          <ac:picMkLst>
            <pc:docMk/>
            <pc:sldMk cId="3775506403" sldId="258"/>
            <ac:picMk id="3" creationId="{485DBB26-68C5-69C0-682C-19803CB4B33A}"/>
          </ac:picMkLst>
        </pc:picChg>
        <pc:picChg chg="add del mod">
          <ac:chgData name="Damir Bilalovic" userId="68f46c29e0e2b969" providerId="LiveId" clId="{78E32B17-19E5-42B8-9F5A-A64F784771A0}" dt="2023-10-01T10:17:00.622" v="51" actId="478"/>
          <ac:picMkLst>
            <pc:docMk/>
            <pc:sldMk cId="3775506403" sldId="258"/>
            <ac:picMk id="4" creationId="{83FD1654-EA02-8354-269C-31A67FAF116E}"/>
          </ac:picMkLst>
        </pc:picChg>
        <pc:picChg chg="add mod">
          <ac:chgData name="Damir Bilalovic" userId="68f46c29e0e2b969" providerId="LiveId" clId="{78E32B17-19E5-42B8-9F5A-A64F784771A0}" dt="2023-10-01T10:18:09.235" v="70" actId="931"/>
          <ac:picMkLst>
            <pc:docMk/>
            <pc:sldMk cId="3775506403" sldId="258"/>
            <ac:picMk id="6" creationId="{47CB9654-58D3-FE9A-481B-E076C47D5202}"/>
          </ac:picMkLst>
        </pc:picChg>
      </pc:sldChg>
      <pc:sldChg chg="addSp delSp modSp mod">
        <pc:chgData name="Damir Bilalovic" userId="68f46c29e0e2b969" providerId="LiveId" clId="{78E32B17-19E5-42B8-9F5A-A64F784771A0}" dt="2023-10-01T10:18:17.939" v="71" actId="931"/>
        <pc:sldMkLst>
          <pc:docMk/>
          <pc:sldMk cId="976802187" sldId="259"/>
        </pc:sldMkLst>
        <pc:picChg chg="del mod">
          <ac:chgData name="Damir Bilalovic" userId="68f46c29e0e2b969" providerId="LiveId" clId="{78E32B17-19E5-42B8-9F5A-A64F784771A0}" dt="2023-10-01T09:46:24.929" v="10" actId="478"/>
          <ac:picMkLst>
            <pc:docMk/>
            <pc:sldMk cId="976802187" sldId="259"/>
            <ac:picMk id="3" creationId="{93B0014E-E36E-4585-B034-AF2ED9D4A56F}"/>
          </ac:picMkLst>
        </pc:picChg>
        <pc:picChg chg="add del mod">
          <ac:chgData name="Damir Bilalovic" userId="68f46c29e0e2b969" providerId="LiveId" clId="{78E32B17-19E5-42B8-9F5A-A64F784771A0}" dt="2023-10-01T10:17:01.787" v="52" actId="478"/>
          <ac:picMkLst>
            <pc:docMk/>
            <pc:sldMk cId="976802187" sldId="259"/>
            <ac:picMk id="4" creationId="{35392462-56C3-C92D-B907-7017E56BF9BF}"/>
          </ac:picMkLst>
        </pc:picChg>
        <pc:picChg chg="add mod">
          <ac:chgData name="Damir Bilalovic" userId="68f46c29e0e2b969" providerId="LiveId" clId="{78E32B17-19E5-42B8-9F5A-A64F784771A0}" dt="2023-10-01T10:18:17.939" v="71" actId="931"/>
          <ac:picMkLst>
            <pc:docMk/>
            <pc:sldMk cId="976802187" sldId="259"/>
            <ac:picMk id="6" creationId="{E79E17C2-0B3C-843E-E8A3-7D188FB21EE3}"/>
          </ac:picMkLst>
        </pc:picChg>
      </pc:sldChg>
      <pc:sldChg chg="addSp delSp modSp mod">
        <pc:chgData name="Damir Bilalovic" userId="68f46c29e0e2b969" providerId="LiveId" clId="{78E32B17-19E5-42B8-9F5A-A64F784771A0}" dt="2023-10-01T10:18:25.933" v="72" actId="931"/>
        <pc:sldMkLst>
          <pc:docMk/>
          <pc:sldMk cId="1795700850" sldId="260"/>
        </pc:sldMkLst>
        <pc:picChg chg="del">
          <ac:chgData name="Damir Bilalovic" userId="68f46c29e0e2b969" providerId="LiveId" clId="{78E32B17-19E5-42B8-9F5A-A64F784771A0}" dt="2023-10-01T09:46:26.919" v="11" actId="478"/>
          <ac:picMkLst>
            <pc:docMk/>
            <pc:sldMk cId="1795700850" sldId="260"/>
            <ac:picMk id="3" creationId="{1D86E9C3-A04E-188F-000A-5F0A0B20F746}"/>
          </ac:picMkLst>
        </pc:picChg>
        <pc:picChg chg="add del mod">
          <ac:chgData name="Damir Bilalovic" userId="68f46c29e0e2b969" providerId="LiveId" clId="{78E32B17-19E5-42B8-9F5A-A64F784771A0}" dt="2023-10-01T10:17:02.814" v="53" actId="478"/>
          <ac:picMkLst>
            <pc:docMk/>
            <pc:sldMk cId="1795700850" sldId="260"/>
            <ac:picMk id="4" creationId="{5D3C5ECD-EBFB-C4A4-5023-689F287DEE24}"/>
          </ac:picMkLst>
        </pc:picChg>
        <pc:picChg chg="add mod">
          <ac:chgData name="Damir Bilalovic" userId="68f46c29e0e2b969" providerId="LiveId" clId="{78E32B17-19E5-42B8-9F5A-A64F784771A0}" dt="2023-10-01T10:18:25.933" v="72" actId="931"/>
          <ac:picMkLst>
            <pc:docMk/>
            <pc:sldMk cId="1795700850" sldId="260"/>
            <ac:picMk id="6" creationId="{3FBDF758-6096-05AE-C599-0ED77A90E0CF}"/>
          </ac:picMkLst>
        </pc:picChg>
      </pc:sldChg>
      <pc:sldChg chg="addSp delSp modSp mod">
        <pc:chgData name="Damir Bilalovic" userId="68f46c29e0e2b969" providerId="LiveId" clId="{78E32B17-19E5-42B8-9F5A-A64F784771A0}" dt="2023-10-01T10:18:39.014" v="73" actId="931"/>
        <pc:sldMkLst>
          <pc:docMk/>
          <pc:sldMk cId="3650158988" sldId="261"/>
        </pc:sldMkLst>
        <pc:picChg chg="del mod">
          <ac:chgData name="Damir Bilalovic" userId="68f46c29e0e2b969" providerId="LiveId" clId="{78E32B17-19E5-42B8-9F5A-A64F784771A0}" dt="2023-10-01T09:46:31.039" v="13" actId="478"/>
          <ac:picMkLst>
            <pc:docMk/>
            <pc:sldMk cId="3650158988" sldId="261"/>
            <ac:picMk id="3" creationId="{F63D183F-5146-89EA-D82B-979A409F4D1A}"/>
          </ac:picMkLst>
        </pc:picChg>
        <pc:picChg chg="add del mod">
          <ac:chgData name="Damir Bilalovic" userId="68f46c29e0e2b969" providerId="LiveId" clId="{78E32B17-19E5-42B8-9F5A-A64F784771A0}" dt="2023-10-01T10:17:03.882" v="54" actId="478"/>
          <ac:picMkLst>
            <pc:docMk/>
            <pc:sldMk cId="3650158988" sldId="261"/>
            <ac:picMk id="4" creationId="{81D476D5-F1E1-1F41-9F41-D8A2AC2A2D8A}"/>
          </ac:picMkLst>
        </pc:picChg>
        <pc:picChg chg="add mod">
          <ac:chgData name="Damir Bilalovic" userId="68f46c29e0e2b969" providerId="LiveId" clId="{78E32B17-19E5-42B8-9F5A-A64F784771A0}" dt="2023-10-01T10:18:39.014" v="73" actId="931"/>
          <ac:picMkLst>
            <pc:docMk/>
            <pc:sldMk cId="3650158988" sldId="261"/>
            <ac:picMk id="6" creationId="{24209171-1E62-8FF6-F3AE-8FA465791478}"/>
          </ac:picMkLst>
        </pc:picChg>
      </pc:sldChg>
      <pc:sldChg chg="addSp delSp modSp mod">
        <pc:chgData name="Damir Bilalovic" userId="68f46c29e0e2b969" providerId="LiveId" clId="{78E32B17-19E5-42B8-9F5A-A64F784771A0}" dt="2023-10-01T10:18:44.776" v="74" actId="931"/>
        <pc:sldMkLst>
          <pc:docMk/>
          <pc:sldMk cId="1745799956" sldId="262"/>
        </pc:sldMkLst>
        <pc:picChg chg="del">
          <ac:chgData name="Damir Bilalovic" userId="68f46c29e0e2b969" providerId="LiveId" clId="{78E32B17-19E5-42B8-9F5A-A64F784771A0}" dt="2023-10-01T09:46:34.739" v="14" actId="478"/>
          <ac:picMkLst>
            <pc:docMk/>
            <pc:sldMk cId="1745799956" sldId="262"/>
            <ac:picMk id="3" creationId="{32A1C9CF-4C40-8039-3CF9-D4D421885192}"/>
          </ac:picMkLst>
        </pc:picChg>
        <pc:picChg chg="add del mod">
          <ac:chgData name="Damir Bilalovic" userId="68f46c29e0e2b969" providerId="LiveId" clId="{78E32B17-19E5-42B8-9F5A-A64F784771A0}" dt="2023-10-01T10:17:05.297" v="55" actId="478"/>
          <ac:picMkLst>
            <pc:docMk/>
            <pc:sldMk cId="1745799956" sldId="262"/>
            <ac:picMk id="4" creationId="{0DC695BC-3210-245B-658F-BC76CABD6098}"/>
          </ac:picMkLst>
        </pc:picChg>
        <pc:picChg chg="add mod">
          <ac:chgData name="Damir Bilalovic" userId="68f46c29e0e2b969" providerId="LiveId" clId="{78E32B17-19E5-42B8-9F5A-A64F784771A0}" dt="2023-10-01T10:18:44.776" v="74" actId="931"/>
          <ac:picMkLst>
            <pc:docMk/>
            <pc:sldMk cId="1745799956" sldId="262"/>
            <ac:picMk id="6" creationId="{4F38E981-85C0-4A1D-9EDF-C22C4ACCF65A}"/>
          </ac:picMkLst>
        </pc:picChg>
      </pc:sldChg>
      <pc:sldChg chg="addSp delSp modSp mod">
        <pc:chgData name="Damir Bilalovic" userId="68f46c29e0e2b969" providerId="LiveId" clId="{78E32B17-19E5-42B8-9F5A-A64F784771A0}" dt="2023-10-01T10:18:57.486" v="75" actId="931"/>
        <pc:sldMkLst>
          <pc:docMk/>
          <pc:sldMk cId="1256355112" sldId="263"/>
        </pc:sldMkLst>
        <pc:picChg chg="del mod">
          <ac:chgData name="Damir Bilalovic" userId="68f46c29e0e2b969" providerId="LiveId" clId="{78E32B17-19E5-42B8-9F5A-A64F784771A0}" dt="2023-10-01T09:46:38.450" v="16" actId="478"/>
          <ac:picMkLst>
            <pc:docMk/>
            <pc:sldMk cId="1256355112" sldId="263"/>
            <ac:picMk id="3" creationId="{76324E6E-BBC0-9DED-F701-A0A5996F38D5}"/>
          </ac:picMkLst>
        </pc:picChg>
        <pc:picChg chg="add del mod">
          <ac:chgData name="Damir Bilalovic" userId="68f46c29e0e2b969" providerId="LiveId" clId="{78E32B17-19E5-42B8-9F5A-A64F784771A0}" dt="2023-10-01T10:17:06.625" v="56" actId="478"/>
          <ac:picMkLst>
            <pc:docMk/>
            <pc:sldMk cId="1256355112" sldId="263"/>
            <ac:picMk id="4" creationId="{CDE7790C-ED6E-5757-30D4-35CCE25036B7}"/>
          </ac:picMkLst>
        </pc:picChg>
        <pc:picChg chg="add mod">
          <ac:chgData name="Damir Bilalovic" userId="68f46c29e0e2b969" providerId="LiveId" clId="{78E32B17-19E5-42B8-9F5A-A64F784771A0}" dt="2023-10-01T10:18:57.486" v="75" actId="931"/>
          <ac:picMkLst>
            <pc:docMk/>
            <pc:sldMk cId="1256355112" sldId="263"/>
            <ac:picMk id="6" creationId="{B2C0CD62-1CC8-2216-3666-75E1A752C9E4}"/>
          </ac:picMkLst>
        </pc:picChg>
      </pc:sldChg>
      <pc:sldChg chg="addSp delSp modSp mod">
        <pc:chgData name="Damir Bilalovic" userId="68f46c29e0e2b969" providerId="LiveId" clId="{78E32B17-19E5-42B8-9F5A-A64F784771A0}" dt="2023-10-01T10:19:11.640" v="76" actId="931"/>
        <pc:sldMkLst>
          <pc:docMk/>
          <pc:sldMk cId="2616302042" sldId="264"/>
        </pc:sldMkLst>
        <pc:picChg chg="del mod">
          <ac:chgData name="Damir Bilalovic" userId="68f46c29e0e2b969" providerId="LiveId" clId="{78E32B17-19E5-42B8-9F5A-A64F784771A0}" dt="2023-10-01T09:46:42.371" v="18" actId="478"/>
          <ac:picMkLst>
            <pc:docMk/>
            <pc:sldMk cId="2616302042" sldId="264"/>
            <ac:picMk id="3" creationId="{CE10E627-95A9-565D-38A9-7AFD5DDCA895}"/>
          </ac:picMkLst>
        </pc:picChg>
        <pc:picChg chg="add del mod">
          <ac:chgData name="Damir Bilalovic" userId="68f46c29e0e2b969" providerId="LiveId" clId="{78E32B17-19E5-42B8-9F5A-A64F784771A0}" dt="2023-10-01T10:17:07.882" v="57" actId="478"/>
          <ac:picMkLst>
            <pc:docMk/>
            <pc:sldMk cId="2616302042" sldId="264"/>
            <ac:picMk id="4" creationId="{C8676BDA-568D-EFFB-4D43-665C2EDF2588}"/>
          </ac:picMkLst>
        </pc:picChg>
        <pc:picChg chg="add mod">
          <ac:chgData name="Damir Bilalovic" userId="68f46c29e0e2b969" providerId="LiveId" clId="{78E32B17-19E5-42B8-9F5A-A64F784771A0}" dt="2023-10-01T10:19:11.640" v="76" actId="931"/>
          <ac:picMkLst>
            <pc:docMk/>
            <pc:sldMk cId="2616302042" sldId="264"/>
            <ac:picMk id="6" creationId="{EA865C4D-628C-2485-BF47-705557D3C93D}"/>
          </ac:picMkLst>
        </pc:picChg>
      </pc:sldChg>
      <pc:sldChg chg="addSp delSp modSp mod">
        <pc:chgData name="Damir Bilalovic" userId="68f46c29e0e2b969" providerId="LiveId" clId="{78E32B17-19E5-42B8-9F5A-A64F784771A0}" dt="2023-10-01T10:19:20.213" v="77" actId="931"/>
        <pc:sldMkLst>
          <pc:docMk/>
          <pc:sldMk cId="93609275" sldId="265"/>
        </pc:sldMkLst>
        <pc:picChg chg="del">
          <ac:chgData name="Damir Bilalovic" userId="68f46c29e0e2b969" providerId="LiveId" clId="{78E32B17-19E5-42B8-9F5A-A64F784771A0}" dt="2023-10-01T09:46:44.694" v="19" actId="478"/>
          <ac:picMkLst>
            <pc:docMk/>
            <pc:sldMk cId="93609275" sldId="265"/>
            <ac:picMk id="3" creationId="{55AD4988-03F0-4861-84D5-117DD5EF4842}"/>
          </ac:picMkLst>
        </pc:picChg>
        <pc:picChg chg="add del mod">
          <ac:chgData name="Damir Bilalovic" userId="68f46c29e0e2b969" providerId="LiveId" clId="{78E32B17-19E5-42B8-9F5A-A64F784771A0}" dt="2023-10-01T10:17:08.942" v="58" actId="478"/>
          <ac:picMkLst>
            <pc:docMk/>
            <pc:sldMk cId="93609275" sldId="265"/>
            <ac:picMk id="4" creationId="{0131E8FF-169B-625A-5BE0-B069AE3EFD54}"/>
          </ac:picMkLst>
        </pc:picChg>
        <pc:picChg chg="add mod">
          <ac:chgData name="Damir Bilalovic" userId="68f46c29e0e2b969" providerId="LiveId" clId="{78E32B17-19E5-42B8-9F5A-A64F784771A0}" dt="2023-10-01T10:19:20.213" v="77" actId="931"/>
          <ac:picMkLst>
            <pc:docMk/>
            <pc:sldMk cId="93609275" sldId="265"/>
            <ac:picMk id="6" creationId="{07740B10-EFD0-E983-539E-0CF004392BD6}"/>
          </ac:picMkLst>
        </pc:picChg>
      </pc:sldChg>
      <pc:sldChg chg="addSp delSp modSp mod">
        <pc:chgData name="Damir Bilalovic" userId="68f46c29e0e2b969" providerId="LiveId" clId="{78E32B17-19E5-42B8-9F5A-A64F784771A0}" dt="2023-10-01T10:19:27.553" v="78" actId="931"/>
        <pc:sldMkLst>
          <pc:docMk/>
          <pc:sldMk cId="2357300524" sldId="266"/>
        </pc:sldMkLst>
        <pc:picChg chg="del">
          <ac:chgData name="Damir Bilalovic" userId="68f46c29e0e2b969" providerId="LiveId" clId="{78E32B17-19E5-42B8-9F5A-A64F784771A0}" dt="2023-10-01T09:46:48.612" v="20" actId="478"/>
          <ac:picMkLst>
            <pc:docMk/>
            <pc:sldMk cId="2357300524" sldId="266"/>
            <ac:picMk id="3" creationId="{7F9759E6-615E-3635-99CB-47310C3B4B2C}"/>
          </ac:picMkLst>
        </pc:picChg>
        <pc:picChg chg="add del mod">
          <ac:chgData name="Damir Bilalovic" userId="68f46c29e0e2b969" providerId="LiveId" clId="{78E32B17-19E5-42B8-9F5A-A64F784771A0}" dt="2023-10-01T10:17:09.932" v="59" actId="478"/>
          <ac:picMkLst>
            <pc:docMk/>
            <pc:sldMk cId="2357300524" sldId="266"/>
            <ac:picMk id="4" creationId="{1B532985-15C0-385C-6B11-0CF5D1B90FD9}"/>
          </ac:picMkLst>
        </pc:picChg>
        <pc:picChg chg="add mod">
          <ac:chgData name="Damir Bilalovic" userId="68f46c29e0e2b969" providerId="LiveId" clId="{78E32B17-19E5-42B8-9F5A-A64F784771A0}" dt="2023-10-01T10:19:27.553" v="78" actId="931"/>
          <ac:picMkLst>
            <pc:docMk/>
            <pc:sldMk cId="2357300524" sldId="266"/>
            <ac:picMk id="6" creationId="{D8C28ADC-81C1-64D7-605E-65C0EB5ECCB2}"/>
          </ac:picMkLst>
        </pc:picChg>
      </pc:sldChg>
      <pc:sldChg chg="addSp delSp modSp mod">
        <pc:chgData name="Damir Bilalovic" userId="68f46c29e0e2b969" providerId="LiveId" clId="{78E32B17-19E5-42B8-9F5A-A64F784771A0}" dt="2023-10-01T10:19:37.676" v="79" actId="931"/>
        <pc:sldMkLst>
          <pc:docMk/>
          <pc:sldMk cId="1317870082" sldId="267"/>
        </pc:sldMkLst>
        <pc:picChg chg="del">
          <ac:chgData name="Damir Bilalovic" userId="68f46c29e0e2b969" providerId="LiveId" clId="{78E32B17-19E5-42B8-9F5A-A64F784771A0}" dt="2023-10-01T09:46:50.849" v="21" actId="478"/>
          <ac:picMkLst>
            <pc:docMk/>
            <pc:sldMk cId="1317870082" sldId="267"/>
            <ac:picMk id="3" creationId="{2BE28FA1-74F1-FA53-580F-93685EC3A31F}"/>
          </ac:picMkLst>
        </pc:picChg>
        <pc:picChg chg="add del mod">
          <ac:chgData name="Damir Bilalovic" userId="68f46c29e0e2b969" providerId="LiveId" clId="{78E32B17-19E5-42B8-9F5A-A64F784771A0}" dt="2023-10-01T10:17:11.082" v="60" actId="478"/>
          <ac:picMkLst>
            <pc:docMk/>
            <pc:sldMk cId="1317870082" sldId="267"/>
            <ac:picMk id="4" creationId="{0CCB41A6-D235-A58A-0F51-F35639E8C792}"/>
          </ac:picMkLst>
        </pc:picChg>
        <pc:picChg chg="add mod">
          <ac:chgData name="Damir Bilalovic" userId="68f46c29e0e2b969" providerId="LiveId" clId="{78E32B17-19E5-42B8-9F5A-A64F784771A0}" dt="2023-10-01T10:19:37.676" v="79" actId="931"/>
          <ac:picMkLst>
            <pc:docMk/>
            <pc:sldMk cId="1317870082" sldId="267"/>
            <ac:picMk id="6" creationId="{8D7AE281-8E3B-252F-CC2B-DC0562CAC8E4}"/>
          </ac:picMkLst>
        </pc:picChg>
      </pc:sldChg>
      <pc:sldChg chg="addSp delSp modSp mod">
        <pc:chgData name="Damir Bilalovic" userId="68f46c29e0e2b969" providerId="LiveId" clId="{78E32B17-19E5-42B8-9F5A-A64F784771A0}" dt="2023-10-01T10:19:47.178" v="80" actId="931"/>
        <pc:sldMkLst>
          <pc:docMk/>
          <pc:sldMk cId="2996564512" sldId="268"/>
        </pc:sldMkLst>
        <pc:picChg chg="del mod">
          <ac:chgData name="Damir Bilalovic" userId="68f46c29e0e2b969" providerId="LiveId" clId="{78E32B17-19E5-42B8-9F5A-A64F784771A0}" dt="2023-10-01T09:46:55.149" v="23" actId="478"/>
          <ac:picMkLst>
            <pc:docMk/>
            <pc:sldMk cId="2996564512" sldId="268"/>
            <ac:picMk id="3" creationId="{1F6BC2F1-7E29-9373-E62E-964BC736DDCD}"/>
          </ac:picMkLst>
        </pc:picChg>
        <pc:picChg chg="add del mod">
          <ac:chgData name="Damir Bilalovic" userId="68f46c29e0e2b969" providerId="LiveId" clId="{78E32B17-19E5-42B8-9F5A-A64F784771A0}" dt="2023-10-01T10:17:12.383" v="61" actId="478"/>
          <ac:picMkLst>
            <pc:docMk/>
            <pc:sldMk cId="2996564512" sldId="268"/>
            <ac:picMk id="4" creationId="{7F5A308C-1AAD-49B5-5CEE-349A42A7F6A5}"/>
          </ac:picMkLst>
        </pc:picChg>
        <pc:picChg chg="add mod">
          <ac:chgData name="Damir Bilalovic" userId="68f46c29e0e2b969" providerId="LiveId" clId="{78E32B17-19E5-42B8-9F5A-A64F784771A0}" dt="2023-10-01T10:19:47.178" v="80" actId="931"/>
          <ac:picMkLst>
            <pc:docMk/>
            <pc:sldMk cId="2996564512" sldId="268"/>
            <ac:picMk id="6" creationId="{363DBC1E-226F-6F8C-8F34-01D47569AB34}"/>
          </ac:picMkLst>
        </pc:picChg>
      </pc:sldChg>
      <pc:sldChg chg="addSp delSp modSp mod">
        <pc:chgData name="Damir Bilalovic" userId="68f46c29e0e2b969" providerId="LiveId" clId="{78E32B17-19E5-42B8-9F5A-A64F784771A0}" dt="2023-10-01T10:20:00.086" v="81" actId="931"/>
        <pc:sldMkLst>
          <pc:docMk/>
          <pc:sldMk cId="1406289955" sldId="269"/>
        </pc:sldMkLst>
        <pc:picChg chg="del">
          <ac:chgData name="Damir Bilalovic" userId="68f46c29e0e2b969" providerId="LiveId" clId="{78E32B17-19E5-42B8-9F5A-A64F784771A0}" dt="2023-10-01T09:46:57.049" v="24" actId="478"/>
          <ac:picMkLst>
            <pc:docMk/>
            <pc:sldMk cId="1406289955" sldId="269"/>
            <ac:picMk id="3" creationId="{94940305-ADFB-F7C6-E639-09186214277B}"/>
          </ac:picMkLst>
        </pc:picChg>
        <pc:picChg chg="add del mod">
          <ac:chgData name="Damir Bilalovic" userId="68f46c29e0e2b969" providerId="LiveId" clId="{78E32B17-19E5-42B8-9F5A-A64F784771A0}" dt="2023-10-01T10:17:13.497" v="62" actId="478"/>
          <ac:picMkLst>
            <pc:docMk/>
            <pc:sldMk cId="1406289955" sldId="269"/>
            <ac:picMk id="4" creationId="{22928D1D-06F6-FE10-DB1D-7A4F65970E63}"/>
          </ac:picMkLst>
        </pc:picChg>
        <pc:picChg chg="add mod">
          <ac:chgData name="Damir Bilalovic" userId="68f46c29e0e2b969" providerId="LiveId" clId="{78E32B17-19E5-42B8-9F5A-A64F784771A0}" dt="2023-10-01T10:20:00.086" v="81" actId="931"/>
          <ac:picMkLst>
            <pc:docMk/>
            <pc:sldMk cId="1406289955" sldId="269"/>
            <ac:picMk id="6" creationId="{7A153706-1337-D7FC-D1EE-B13D67A5D8CD}"/>
          </ac:picMkLst>
        </pc:picChg>
      </pc:sldChg>
      <pc:sldChg chg="addSp delSp modSp mod">
        <pc:chgData name="Damir Bilalovic" userId="68f46c29e0e2b969" providerId="LiveId" clId="{78E32B17-19E5-42B8-9F5A-A64F784771A0}" dt="2023-10-01T10:20:07.943" v="82" actId="931"/>
        <pc:sldMkLst>
          <pc:docMk/>
          <pc:sldMk cId="2443628126" sldId="270"/>
        </pc:sldMkLst>
        <pc:picChg chg="del">
          <ac:chgData name="Damir Bilalovic" userId="68f46c29e0e2b969" providerId="LiveId" clId="{78E32B17-19E5-42B8-9F5A-A64F784771A0}" dt="2023-10-01T09:46:59.434" v="25" actId="478"/>
          <ac:picMkLst>
            <pc:docMk/>
            <pc:sldMk cId="2443628126" sldId="270"/>
            <ac:picMk id="3" creationId="{F6554617-1BC4-0C3C-18A9-0B1F2E033061}"/>
          </ac:picMkLst>
        </pc:picChg>
        <pc:picChg chg="add del mod">
          <ac:chgData name="Damir Bilalovic" userId="68f46c29e0e2b969" providerId="LiveId" clId="{78E32B17-19E5-42B8-9F5A-A64F784771A0}" dt="2023-10-01T10:17:14.732" v="63" actId="478"/>
          <ac:picMkLst>
            <pc:docMk/>
            <pc:sldMk cId="2443628126" sldId="270"/>
            <ac:picMk id="4" creationId="{0DA15C07-3E60-1530-A9CF-3D653A012E53}"/>
          </ac:picMkLst>
        </pc:picChg>
        <pc:picChg chg="add mod">
          <ac:chgData name="Damir Bilalovic" userId="68f46c29e0e2b969" providerId="LiveId" clId="{78E32B17-19E5-42B8-9F5A-A64F784771A0}" dt="2023-10-01T10:20:07.943" v="82" actId="931"/>
          <ac:picMkLst>
            <pc:docMk/>
            <pc:sldMk cId="2443628126" sldId="270"/>
            <ac:picMk id="6" creationId="{967A8D21-4C54-CB93-AF47-B456735443B3}"/>
          </ac:picMkLst>
        </pc:picChg>
      </pc:sldChg>
      <pc:sldChg chg="addSp delSp modSp mod">
        <pc:chgData name="Damir Bilalovic" userId="68f46c29e0e2b969" providerId="LiveId" clId="{78E32B17-19E5-42B8-9F5A-A64F784771A0}" dt="2023-10-01T10:20:15.429" v="83" actId="931"/>
        <pc:sldMkLst>
          <pc:docMk/>
          <pc:sldMk cId="3539110759" sldId="271"/>
        </pc:sldMkLst>
        <pc:picChg chg="del">
          <ac:chgData name="Damir Bilalovic" userId="68f46c29e0e2b969" providerId="LiveId" clId="{78E32B17-19E5-42B8-9F5A-A64F784771A0}" dt="2023-10-01T09:47:02.779" v="26" actId="478"/>
          <ac:picMkLst>
            <pc:docMk/>
            <pc:sldMk cId="3539110759" sldId="271"/>
            <ac:picMk id="3" creationId="{3D05BFE0-57FD-DF33-5670-CA5E13B6733D}"/>
          </ac:picMkLst>
        </pc:picChg>
        <pc:picChg chg="add del mod">
          <ac:chgData name="Damir Bilalovic" userId="68f46c29e0e2b969" providerId="LiveId" clId="{78E32B17-19E5-42B8-9F5A-A64F784771A0}" dt="2023-10-01T10:17:17.047" v="64" actId="478"/>
          <ac:picMkLst>
            <pc:docMk/>
            <pc:sldMk cId="3539110759" sldId="271"/>
            <ac:picMk id="4" creationId="{210B1FB3-FB45-E47E-842F-602C2EE28D62}"/>
          </ac:picMkLst>
        </pc:picChg>
        <pc:picChg chg="add mod">
          <ac:chgData name="Damir Bilalovic" userId="68f46c29e0e2b969" providerId="LiveId" clId="{78E32B17-19E5-42B8-9F5A-A64F784771A0}" dt="2023-10-01T10:20:15.429" v="83" actId="931"/>
          <ac:picMkLst>
            <pc:docMk/>
            <pc:sldMk cId="3539110759" sldId="271"/>
            <ac:picMk id="6" creationId="{3A3D8E87-A749-4684-0832-237B4C6867A3}"/>
          </ac:picMkLst>
        </pc:picChg>
      </pc:sldChg>
      <pc:sldChg chg="addSp delSp modSp add mod">
        <pc:chgData name="Damir Bilalovic" userId="68f46c29e0e2b969" providerId="LiveId" clId="{78E32B17-19E5-42B8-9F5A-A64F784771A0}" dt="2023-10-01T10:17:38.543" v="67" actId="931"/>
        <pc:sldMkLst>
          <pc:docMk/>
          <pc:sldMk cId="1523332297" sldId="272"/>
        </pc:sldMkLst>
        <pc:picChg chg="add del mod">
          <ac:chgData name="Damir Bilalovic" userId="68f46c29e0e2b969" providerId="LiveId" clId="{78E32B17-19E5-42B8-9F5A-A64F784771A0}" dt="2023-10-01T10:16:57.015" v="48" actId="478"/>
          <ac:picMkLst>
            <pc:docMk/>
            <pc:sldMk cId="1523332297" sldId="272"/>
            <ac:picMk id="3" creationId="{B8D19029-CAC6-2511-6EDF-EA3DB28E74E7}"/>
          </ac:picMkLst>
        </pc:picChg>
        <pc:picChg chg="del mod">
          <ac:chgData name="Damir Bilalovic" userId="68f46c29e0e2b969" providerId="LiveId" clId="{78E32B17-19E5-42B8-9F5A-A64F784771A0}" dt="2023-10-01T09:46:12.849" v="4" actId="478"/>
          <ac:picMkLst>
            <pc:docMk/>
            <pc:sldMk cId="1523332297" sldId="272"/>
            <ac:picMk id="5" creationId="{23331DEE-3A0E-8280-8A1E-3E258B67EB74}"/>
          </ac:picMkLst>
        </pc:picChg>
        <pc:picChg chg="add mod">
          <ac:chgData name="Damir Bilalovic" userId="68f46c29e0e2b969" providerId="LiveId" clId="{78E32B17-19E5-42B8-9F5A-A64F784771A0}" dt="2023-10-01T10:17:38.543" v="67" actId="931"/>
          <ac:picMkLst>
            <pc:docMk/>
            <pc:sldMk cId="1523332297" sldId="272"/>
            <ac:picMk id="6" creationId="{023EDBA4-43E4-5AC8-BCF4-560BE56D1211}"/>
          </ac:picMkLst>
        </pc:picChg>
      </pc:sldChg>
      <pc:sldChg chg="addSp delSp modSp add mod">
        <pc:chgData name="Damir Bilalovic" userId="68f46c29e0e2b969" providerId="LiveId" clId="{78E32B17-19E5-42B8-9F5A-A64F784771A0}" dt="2023-10-01T10:17:45.862" v="68" actId="931"/>
        <pc:sldMkLst>
          <pc:docMk/>
          <pc:sldMk cId="429222291" sldId="273"/>
        </pc:sldMkLst>
        <pc:picChg chg="add del mod">
          <ac:chgData name="Damir Bilalovic" userId="68f46c29e0e2b969" providerId="LiveId" clId="{78E32B17-19E5-42B8-9F5A-A64F784771A0}" dt="2023-10-01T10:16:58.608" v="49" actId="478"/>
          <ac:picMkLst>
            <pc:docMk/>
            <pc:sldMk cId="429222291" sldId="273"/>
            <ac:picMk id="3" creationId="{0607AB01-7B2B-F85A-0E7B-06860E944751}"/>
          </ac:picMkLst>
        </pc:picChg>
        <pc:picChg chg="del">
          <ac:chgData name="Damir Bilalovic" userId="68f46c29e0e2b969" providerId="LiveId" clId="{78E32B17-19E5-42B8-9F5A-A64F784771A0}" dt="2023-10-01T09:46:14.929" v="5" actId="478"/>
          <ac:picMkLst>
            <pc:docMk/>
            <pc:sldMk cId="429222291" sldId="273"/>
            <ac:picMk id="5" creationId="{23331DEE-3A0E-8280-8A1E-3E258B67EB74}"/>
          </ac:picMkLst>
        </pc:picChg>
        <pc:picChg chg="add mod">
          <ac:chgData name="Damir Bilalovic" userId="68f46c29e0e2b969" providerId="LiveId" clId="{78E32B17-19E5-42B8-9F5A-A64F784771A0}" dt="2023-10-01T10:17:45.862" v="68" actId="931"/>
          <ac:picMkLst>
            <pc:docMk/>
            <pc:sldMk cId="429222291" sldId="273"/>
            <ac:picMk id="6" creationId="{A022F5FA-37B7-1BD6-A19A-569A6CB85680}"/>
          </ac:picMkLst>
        </pc:picChg>
      </pc:sldChg>
      <pc:sldChg chg="addSp delSp modSp new mod">
        <pc:chgData name="Damir Bilalovic" userId="68f46c29e0e2b969" providerId="LiveId" clId="{78E32B17-19E5-42B8-9F5A-A64F784771A0}" dt="2023-10-01T10:20:22.938" v="84" actId="931"/>
        <pc:sldMkLst>
          <pc:docMk/>
          <pc:sldMk cId="2151378600" sldId="274"/>
        </pc:sldMkLst>
        <pc:picChg chg="add del mod">
          <ac:chgData name="Damir Bilalovic" userId="68f46c29e0e2b969" providerId="LiveId" clId="{78E32B17-19E5-42B8-9F5A-A64F784771A0}" dt="2023-10-01T10:17:20.447" v="65" actId="478"/>
          <ac:picMkLst>
            <pc:docMk/>
            <pc:sldMk cId="2151378600" sldId="274"/>
            <ac:picMk id="3" creationId="{02E046EC-E459-1D6B-05D8-DB5BE9B2D59A}"/>
          </ac:picMkLst>
        </pc:picChg>
        <pc:picChg chg="add mod">
          <ac:chgData name="Damir Bilalovic" userId="68f46c29e0e2b969" providerId="LiveId" clId="{78E32B17-19E5-42B8-9F5A-A64F784771A0}" dt="2023-10-01T10:20:22.938" v="84" actId="931"/>
          <ac:picMkLst>
            <pc:docMk/>
            <pc:sldMk cId="2151378600" sldId="274"/>
            <ac:picMk id="5" creationId="{55990301-DCA5-A024-F559-9C891B0C987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AE3332-5E9D-AFC9-3763-A0B0CF3A9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E2E8BD0-BC3F-FE20-1754-4C8678FAB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s-Latn-BA"/>
              <a:t>Kliknite kako biste dodali stil podnaslova matrice</a:t>
            </a:r>
          </a:p>
        </p:txBody>
      </p:sp>
      <p:sp>
        <p:nvSpPr>
          <p:cNvPr id="4" name="Rezervirano mjesto podataka 3">
            <a:extLst>
              <a:ext uri="{FF2B5EF4-FFF2-40B4-BE49-F238E27FC236}">
                <a16:creationId xmlns:a16="http://schemas.microsoft.com/office/drawing/2014/main" id="{33E631CC-879E-F38A-AEDF-5579D21F6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73108D1-C75F-3CF5-6608-7B143402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18EC31E-589D-6B1C-00E6-B1543F85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4884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B23D02-07A2-574E-597C-CDB45D96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54CC487-234E-1749-17D5-EC1CED9CF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4" name="Rezervirano mjesto podataka 3">
            <a:extLst>
              <a:ext uri="{FF2B5EF4-FFF2-40B4-BE49-F238E27FC236}">
                <a16:creationId xmlns:a16="http://schemas.microsoft.com/office/drawing/2014/main" id="{A3BDCCC1-15C1-3FB8-E6B6-E6AB57AD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4FF24F8-75E7-7BDA-E1F8-5DFF3F2D2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0F49822-4F23-E49B-1986-BED603D2C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54772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AF502C-A3E1-FAC2-B745-F7E7F38C7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50C852C-A4B2-7445-812D-8DC43957C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Rezervirano mjesto podataka 3">
            <a:extLst>
              <a:ext uri="{FF2B5EF4-FFF2-40B4-BE49-F238E27FC236}">
                <a16:creationId xmlns:a16="http://schemas.microsoft.com/office/drawing/2014/main" id="{728CC46C-4C49-D35E-915A-91979FD4B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8303906-ED83-5383-3320-669C35D8C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67F0248-8CAE-627F-EDB5-16920DFD3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8391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slov i 2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D2DB2E-FC9C-DF53-27B7-E03F271DB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E45F6AB-E200-D875-916B-F3EB8EEA25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D852DB7-E633-EE34-81DD-98CECFB9C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5" name="Rezervirano mjesto podataka 4">
            <a:extLst>
              <a:ext uri="{FF2B5EF4-FFF2-40B4-BE49-F238E27FC236}">
                <a16:creationId xmlns:a16="http://schemas.microsoft.com/office/drawing/2014/main" id="{63526CDF-C933-3560-B537-2352C82DF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EBF199A-7B02-6112-B619-9EF88EC27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1645AE-EB2B-F50E-FD26-4BBB0D5A3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7491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A9E134-0A49-D019-3FB2-38001F60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A86BC77-008C-7B56-0040-000530A23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6DF36B1-6274-EB7D-830B-D1C55941B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AE51C791-5B9F-B66F-35DD-AD256EACF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0936D640-4D71-E7A2-BBC9-924E3FD786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7" name="Rezervirano mjesto podataka 6">
            <a:extLst>
              <a:ext uri="{FF2B5EF4-FFF2-40B4-BE49-F238E27FC236}">
                <a16:creationId xmlns:a16="http://schemas.microsoft.com/office/drawing/2014/main" id="{E026530F-9817-E487-D83F-42E661A47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08169A04-A7C1-4F8D-E449-A99734CAF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CA9B5F32-19EA-808C-8961-20B06AE6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6330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561154-7DFE-F859-5C7D-EB6E3F7E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podataka 2">
            <a:extLst>
              <a:ext uri="{FF2B5EF4-FFF2-40B4-BE49-F238E27FC236}">
                <a16:creationId xmlns:a16="http://schemas.microsoft.com/office/drawing/2014/main" id="{882067F4-F2FD-F538-4E18-01755038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C6579F3-D390-9EAC-CB18-3A4488BA4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F1A896B-F90A-605B-A9AE-F00E6BF16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9928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podataka 1">
            <a:extLst>
              <a:ext uri="{FF2B5EF4-FFF2-40B4-BE49-F238E27FC236}">
                <a16:creationId xmlns:a16="http://schemas.microsoft.com/office/drawing/2014/main" id="{EC990AA5-E9BB-073D-63B7-6A4B73F8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E879B7AD-1423-D39F-2D66-6647819A2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8E7E59B-8294-31F9-5DBD-CBA58709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47578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BF2714-59AC-3C88-A08D-80A6622E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7BC3CEC-2716-0584-DFEF-1566FC2EA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EB24D8AB-A6B3-5EAD-7A54-DA6809E3F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Rezervirano mjesto podataka 4">
            <a:extLst>
              <a:ext uri="{FF2B5EF4-FFF2-40B4-BE49-F238E27FC236}">
                <a16:creationId xmlns:a16="http://schemas.microsoft.com/office/drawing/2014/main" id="{DF2EB23E-6DE5-5D1A-C647-DF525870B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18CFA2D-A12F-0F9D-D64A-33B1C6473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E29E379-BC10-4FE5-9F77-B7D91743D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43441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7E9AA8-018B-8749-516B-5C84C4A3E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za slike 2">
            <a:extLst>
              <a:ext uri="{FF2B5EF4-FFF2-40B4-BE49-F238E27FC236}">
                <a16:creationId xmlns:a16="http://schemas.microsoft.com/office/drawing/2014/main" id="{0959EC09-8872-6811-43DD-055695BBD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6520E7C-E18C-4095-F257-3CDFBA709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Rezervirano mjesto podataka 4">
            <a:extLst>
              <a:ext uri="{FF2B5EF4-FFF2-40B4-BE49-F238E27FC236}">
                <a16:creationId xmlns:a16="http://schemas.microsoft.com/office/drawing/2014/main" id="{66526954-D283-FB4C-95F3-A2562E624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353684B-0935-90BE-5A19-80C0A1822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57EE590-A430-A905-D42A-23D542296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388014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C40A0FE-E284-BD7E-FCB4-2DDC99229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za vertikalni tekst 2">
            <a:extLst>
              <a:ext uri="{FF2B5EF4-FFF2-40B4-BE49-F238E27FC236}">
                <a16:creationId xmlns:a16="http://schemas.microsoft.com/office/drawing/2014/main" id="{7A75F264-974F-2268-A666-3A8963C30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4" name="Rezervirano mjesto podataka 3">
            <a:extLst>
              <a:ext uri="{FF2B5EF4-FFF2-40B4-BE49-F238E27FC236}">
                <a16:creationId xmlns:a16="http://schemas.microsoft.com/office/drawing/2014/main" id="{00C66D0D-6B0A-90D6-10F2-490BF51B2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EA0C2CB-B4A5-58D8-5635-6240AEC2E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9A6EE6D-229E-3974-1E6B-7CCF61AC8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025265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>
            <a:extLst>
              <a:ext uri="{FF2B5EF4-FFF2-40B4-BE49-F238E27FC236}">
                <a16:creationId xmlns:a16="http://schemas.microsoft.com/office/drawing/2014/main" id="{FC673809-7318-7B7D-C8FC-4DE15E42AD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za vertikalni tekst 2">
            <a:extLst>
              <a:ext uri="{FF2B5EF4-FFF2-40B4-BE49-F238E27FC236}">
                <a16:creationId xmlns:a16="http://schemas.microsoft.com/office/drawing/2014/main" id="{688980BD-6B2A-05BD-A264-272753C84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4" name="Rezervirano mjesto podataka 3">
            <a:extLst>
              <a:ext uri="{FF2B5EF4-FFF2-40B4-BE49-F238E27FC236}">
                <a16:creationId xmlns:a16="http://schemas.microsoft.com/office/drawing/2014/main" id="{B6D80DE7-E1AC-34FE-195C-EC8AC68B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42C8EA2-E25D-A4C0-B7A9-E5B5E8A55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6B1159C-E1F3-BB25-6F03-AC02E6389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878057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8D535FE6-1BB5-30CC-18AC-A33A07FA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s-Latn-BA"/>
              <a:t>Kliknite kako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F9587BF-0598-E7CB-DC67-86415C35C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</a:p>
        </p:txBody>
      </p:sp>
      <p:sp>
        <p:nvSpPr>
          <p:cNvPr id="4" name="Rezervirano mjesto podataka 3">
            <a:extLst>
              <a:ext uri="{FF2B5EF4-FFF2-40B4-BE49-F238E27FC236}">
                <a16:creationId xmlns:a16="http://schemas.microsoft.com/office/drawing/2014/main" id="{CEFF5F00-887A-0FAD-B9A1-DA223564A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512A-ABD1-4E49-9F0A-ACC77D00D326}" type="datetimeFigureOut">
              <a:rPr lang="bs-Latn-BA" smtClean="0"/>
              <a:t>13. 11. 2023.</a:t>
            </a:fld>
            <a:endParaRPr lang="bs-Latn-BA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A57739F-9AAE-17C9-0A54-3797EC534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754F20A-95AA-A01E-5971-7CE479B80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54B71-F1F2-4ECE-BA98-061C8881F2C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5549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orange cover with text&#10;&#10;Description automatically generated">
            <a:extLst>
              <a:ext uri="{FF2B5EF4-FFF2-40B4-BE49-F238E27FC236}">
                <a16:creationId xmlns:a16="http://schemas.microsoft.com/office/drawing/2014/main" id="{98303629-4596-23A8-1E21-1A1DB58EA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ball&#10;&#10;Description automatically generated">
            <a:extLst>
              <a:ext uri="{FF2B5EF4-FFF2-40B4-BE49-F238E27FC236}">
                <a16:creationId xmlns:a16="http://schemas.microsoft.com/office/drawing/2014/main" id="{53A53312-D4BC-CAEC-0333-DA4E5EC78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32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and a bicycle&#10;&#10;Description automatically generated">
            <a:extLst>
              <a:ext uri="{FF2B5EF4-FFF2-40B4-BE49-F238E27FC236}">
                <a16:creationId xmlns:a16="http://schemas.microsoft.com/office/drawing/2014/main" id="{93D2E69D-361D-7141-1C10-55722979F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and blue poster&#10;&#10;Description automatically generated">
            <a:extLst>
              <a:ext uri="{FF2B5EF4-FFF2-40B4-BE49-F238E27FC236}">
                <a16:creationId xmlns:a16="http://schemas.microsoft.com/office/drawing/2014/main" id="{C9B9826D-D955-1B9E-E758-A053883EC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25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under an umbrella&#10;&#10;Description automatically generated">
            <a:extLst>
              <a:ext uri="{FF2B5EF4-FFF2-40B4-BE49-F238E27FC236}">
                <a16:creationId xmlns:a16="http://schemas.microsoft.com/office/drawing/2014/main" id="{11BB0512-4D7D-E80A-E098-DF7357285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06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with a question mark&#10;&#10;Description automatically generated">
            <a:extLst>
              <a:ext uri="{FF2B5EF4-FFF2-40B4-BE49-F238E27FC236}">
                <a16:creationId xmlns:a16="http://schemas.microsoft.com/office/drawing/2014/main" id="{6DAA8ECB-E28C-85BE-DC97-41814EA94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02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a crowd&#10;&#10;Description automatically generated">
            <a:extLst>
              <a:ext uri="{FF2B5EF4-FFF2-40B4-BE49-F238E27FC236}">
                <a16:creationId xmlns:a16="http://schemas.microsoft.com/office/drawing/2014/main" id="{CC6FC7FB-E26D-5179-4EC7-C00FC8892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00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globe&#10;&#10;Description automatically generated">
            <a:extLst>
              <a:ext uri="{FF2B5EF4-FFF2-40B4-BE49-F238E27FC236}">
                <a16:creationId xmlns:a16="http://schemas.microsoft.com/office/drawing/2014/main" id="{EE096D0A-923F-CAEB-DE5A-05317D711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5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people standing in front of a desk&#10;&#10;Description automatically generated">
            <a:extLst>
              <a:ext uri="{FF2B5EF4-FFF2-40B4-BE49-F238E27FC236}">
                <a16:creationId xmlns:a16="http://schemas.microsoft.com/office/drawing/2014/main" id="{36C05785-76B9-816F-80C1-A3FD6D802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99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disaster&#10;&#10;Description automatically generated with medium confidence">
            <a:extLst>
              <a:ext uri="{FF2B5EF4-FFF2-40B4-BE49-F238E27FC236}">
                <a16:creationId xmlns:a16="http://schemas.microsoft.com/office/drawing/2014/main" id="{0DBDA98A-A9BD-8AC8-4D40-D81C506A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2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8BA0237E-9E04-B854-FE54-3F2176DA5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9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front of a white background&#10;&#10;Description automatically generated">
            <a:extLst>
              <a:ext uri="{FF2B5EF4-FFF2-40B4-BE49-F238E27FC236}">
                <a16:creationId xmlns:a16="http://schemas.microsoft.com/office/drawing/2014/main" id="{C9C8B6E9-76EF-0DE1-A3C1-D93AD16B5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00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square with orange text&#10;&#10;Description automatically generated with medium confidence">
            <a:extLst>
              <a:ext uri="{FF2B5EF4-FFF2-40B4-BE49-F238E27FC236}">
                <a16:creationId xmlns:a16="http://schemas.microsoft.com/office/drawing/2014/main" id="{620230E2-0F2E-9459-B0D6-0A1C196C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70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ith money and coins&#10;&#10;Description automatically generated">
            <a:extLst>
              <a:ext uri="{FF2B5EF4-FFF2-40B4-BE49-F238E27FC236}">
                <a16:creationId xmlns:a16="http://schemas.microsoft.com/office/drawing/2014/main" id="{4017E89D-4BE9-4ED7-248E-9187F1C37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64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doctors and a globe&#10;&#10;Description automatically generated with medium confidence">
            <a:extLst>
              <a:ext uri="{FF2B5EF4-FFF2-40B4-BE49-F238E27FC236}">
                <a16:creationId xmlns:a16="http://schemas.microsoft.com/office/drawing/2014/main" id="{79845BCB-C58F-E208-E9DF-459424613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89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&#10;&#10;Description automatically generated">
            <a:extLst>
              <a:ext uri="{FF2B5EF4-FFF2-40B4-BE49-F238E27FC236}">
                <a16:creationId xmlns:a16="http://schemas.microsoft.com/office/drawing/2014/main" id="{0B05354C-A96E-8EBE-A4D7-E3B058581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28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chart of a number of coins&#10;&#10;Description automatically generated with medium confidence">
            <a:extLst>
              <a:ext uri="{FF2B5EF4-FFF2-40B4-BE49-F238E27FC236}">
                <a16:creationId xmlns:a16="http://schemas.microsoft.com/office/drawing/2014/main" id="{32C10CC5-CC46-0870-3F35-BAE859154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10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Description automatically generated">
            <a:extLst>
              <a:ext uri="{FF2B5EF4-FFF2-40B4-BE49-F238E27FC236}">
                <a16:creationId xmlns:a16="http://schemas.microsoft.com/office/drawing/2014/main" id="{4FB7AB67-8C41-CACF-A8DA-522B49569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78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Damir Bilalovic</dc:creator>
  <cp:lastModifiedBy>Alma Arslanagic-Pozder</cp:lastModifiedBy>
  <cp:revision>3</cp:revision>
  <dcterms:created xsi:type="dcterms:W3CDTF">2023-09-28T20:51:26Z</dcterms:created>
  <dcterms:modified xsi:type="dcterms:W3CDTF">2023-11-13T14:19:28Z</dcterms:modified>
</cp:coreProperties>
</file>